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6327"/>
  </p:normalViewPr>
  <p:slideViewPr>
    <p:cSldViewPr snapToGrid="0">
      <p:cViewPr varScale="1">
        <p:scale>
          <a:sx n="118" d="100"/>
          <a:sy n="118" d="100"/>
        </p:scale>
        <p:origin x="20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90494-38A1-4BA0-99E6-A72AF3D51C5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C3D3C-4D79-49F6-94D7-7DB61A73FD0D}">
      <dgm:prSet/>
      <dgm:spPr/>
      <dgm:t>
        <a:bodyPr/>
        <a:lstStyle/>
        <a:p>
          <a:r>
            <a:rPr lang="en-US"/>
            <a:t>Prednosti</a:t>
          </a:r>
        </a:p>
      </dgm:t>
    </dgm:pt>
    <dgm:pt modelId="{0A784FC8-610F-4B49-A17F-6FE568E77975}" type="parTrans" cxnId="{F0547AAD-7232-4181-A7A0-DF20AC2516DF}">
      <dgm:prSet/>
      <dgm:spPr/>
      <dgm:t>
        <a:bodyPr/>
        <a:lstStyle/>
        <a:p>
          <a:endParaRPr lang="en-US"/>
        </a:p>
      </dgm:t>
    </dgm:pt>
    <dgm:pt modelId="{6EB93697-2A9A-4A1F-B31C-42C2A28C00D5}" type="sibTrans" cxnId="{F0547AAD-7232-4181-A7A0-DF20AC2516DF}">
      <dgm:prSet/>
      <dgm:spPr/>
      <dgm:t>
        <a:bodyPr/>
        <a:lstStyle/>
        <a:p>
          <a:endParaRPr lang="en-US"/>
        </a:p>
      </dgm:t>
    </dgm:pt>
    <dgm:pt modelId="{C29FEB7A-E08D-4628-A075-506238F40721}">
      <dgm:prSet/>
      <dgm:spPr/>
      <dgm:t>
        <a:bodyPr/>
        <a:lstStyle/>
        <a:p>
          <a:r>
            <a:rPr lang="en-US"/>
            <a:t>Čuvanje istorije stanja aplikacije</a:t>
          </a:r>
        </a:p>
      </dgm:t>
    </dgm:pt>
    <dgm:pt modelId="{1AD30EA2-7E5F-479E-9A9B-CDB89E7A0024}" type="parTrans" cxnId="{573A4DFC-D4A7-47E0-9656-ACC242CFCB0C}">
      <dgm:prSet/>
      <dgm:spPr/>
      <dgm:t>
        <a:bodyPr/>
        <a:lstStyle/>
        <a:p>
          <a:endParaRPr lang="en-US"/>
        </a:p>
      </dgm:t>
    </dgm:pt>
    <dgm:pt modelId="{A2401281-2386-40C5-AFAA-2188A89CF59E}" type="sibTrans" cxnId="{573A4DFC-D4A7-47E0-9656-ACC242CFCB0C}">
      <dgm:prSet/>
      <dgm:spPr/>
      <dgm:t>
        <a:bodyPr/>
        <a:lstStyle/>
        <a:p>
          <a:endParaRPr lang="en-US"/>
        </a:p>
      </dgm:t>
    </dgm:pt>
    <dgm:pt modelId="{E651611E-9EDD-486C-AF86-641CA1BA28F6}">
      <dgm:prSet/>
      <dgm:spPr/>
      <dgm:t>
        <a:bodyPr/>
        <a:lstStyle/>
        <a:p>
          <a:r>
            <a:rPr lang="en-US"/>
            <a:t>Različite projekcije podataka </a:t>
          </a:r>
        </a:p>
      </dgm:t>
    </dgm:pt>
    <dgm:pt modelId="{BFE846AF-A257-4C1B-ABD3-FA3E6C27F4F7}" type="parTrans" cxnId="{4EB29A30-8C92-4D27-A0C7-45A09D1EA01D}">
      <dgm:prSet/>
      <dgm:spPr/>
      <dgm:t>
        <a:bodyPr/>
        <a:lstStyle/>
        <a:p>
          <a:endParaRPr lang="en-US"/>
        </a:p>
      </dgm:t>
    </dgm:pt>
    <dgm:pt modelId="{5B59DCCF-721D-4147-A9D8-4C7ABCAB7BC8}" type="sibTrans" cxnId="{4EB29A30-8C92-4D27-A0C7-45A09D1EA01D}">
      <dgm:prSet/>
      <dgm:spPr/>
      <dgm:t>
        <a:bodyPr/>
        <a:lstStyle/>
        <a:p>
          <a:endParaRPr lang="en-US"/>
        </a:p>
      </dgm:t>
    </dgm:pt>
    <dgm:pt modelId="{0434CC21-CCCB-4AA7-8B5E-8CC9DD1DEB32}">
      <dgm:prSet/>
      <dgm:spPr/>
      <dgm:t>
        <a:bodyPr/>
        <a:lstStyle/>
        <a:p>
          <a:r>
            <a:rPr lang="en-US"/>
            <a:t>Axon Server - out of the box</a:t>
          </a:r>
        </a:p>
      </dgm:t>
    </dgm:pt>
    <dgm:pt modelId="{4DCDBFE5-1624-4B9D-BB9C-8A9B6CFC9411}" type="parTrans" cxnId="{E2A5DF8A-5DEA-4B34-AF99-D90E0F9132AC}">
      <dgm:prSet/>
      <dgm:spPr/>
      <dgm:t>
        <a:bodyPr/>
        <a:lstStyle/>
        <a:p>
          <a:endParaRPr lang="en-US"/>
        </a:p>
      </dgm:t>
    </dgm:pt>
    <dgm:pt modelId="{C36A8C0D-BD45-4E16-9A84-861B4BAB6838}" type="sibTrans" cxnId="{E2A5DF8A-5DEA-4B34-AF99-D90E0F9132AC}">
      <dgm:prSet/>
      <dgm:spPr/>
      <dgm:t>
        <a:bodyPr/>
        <a:lstStyle/>
        <a:p>
          <a:endParaRPr lang="en-US"/>
        </a:p>
      </dgm:t>
    </dgm:pt>
    <dgm:pt modelId="{49BB01FB-72FD-4FED-A5B2-1E367EF4D614}">
      <dgm:prSet/>
      <dgm:spPr/>
      <dgm:t>
        <a:bodyPr/>
        <a:lstStyle/>
        <a:p>
          <a:r>
            <a:rPr lang="en-US"/>
            <a:t>Izazovi</a:t>
          </a:r>
        </a:p>
      </dgm:t>
    </dgm:pt>
    <dgm:pt modelId="{2C8C7571-2AD1-4A0F-80C5-3448E9F3C316}" type="parTrans" cxnId="{53B85C8B-559D-44AC-A6A8-9E05F67B75EF}">
      <dgm:prSet/>
      <dgm:spPr/>
      <dgm:t>
        <a:bodyPr/>
        <a:lstStyle/>
        <a:p>
          <a:endParaRPr lang="en-US"/>
        </a:p>
      </dgm:t>
    </dgm:pt>
    <dgm:pt modelId="{18711426-4113-4226-87A2-60D9B9E04CCD}" type="sibTrans" cxnId="{53B85C8B-559D-44AC-A6A8-9E05F67B75EF}">
      <dgm:prSet/>
      <dgm:spPr/>
      <dgm:t>
        <a:bodyPr/>
        <a:lstStyle/>
        <a:p>
          <a:endParaRPr lang="en-US"/>
        </a:p>
      </dgm:t>
    </dgm:pt>
    <dgm:pt modelId="{B9838E53-C163-4CA1-A30A-C4C204D70657}">
      <dgm:prSet/>
      <dgm:spPr/>
      <dgm:t>
        <a:bodyPr/>
        <a:lstStyle/>
        <a:p>
          <a:r>
            <a:rPr lang="en-US" dirty="0"/>
            <a:t>Race condition</a:t>
          </a:r>
        </a:p>
      </dgm:t>
    </dgm:pt>
    <dgm:pt modelId="{1D1E8A60-E077-49F8-B2B5-E8387BE3EA60}" type="parTrans" cxnId="{B22619E4-04B2-42C9-AA6D-7EDF365A44EF}">
      <dgm:prSet/>
      <dgm:spPr/>
      <dgm:t>
        <a:bodyPr/>
        <a:lstStyle/>
        <a:p>
          <a:endParaRPr lang="en-US"/>
        </a:p>
      </dgm:t>
    </dgm:pt>
    <dgm:pt modelId="{36D93128-1E02-4696-9933-80127FB91785}" type="sibTrans" cxnId="{B22619E4-04B2-42C9-AA6D-7EDF365A44EF}">
      <dgm:prSet/>
      <dgm:spPr/>
      <dgm:t>
        <a:bodyPr/>
        <a:lstStyle/>
        <a:p>
          <a:endParaRPr lang="en-US"/>
        </a:p>
      </dgm:t>
    </dgm:pt>
    <dgm:pt modelId="{729215BE-F59E-453F-B2B9-90731A0C2057}">
      <dgm:prSet/>
      <dgm:spPr/>
      <dgm:t>
        <a:bodyPr/>
        <a:lstStyle/>
        <a:p>
          <a:r>
            <a:rPr lang="en-US" dirty="0" err="1"/>
            <a:t>Konzistentnost</a:t>
          </a:r>
          <a:r>
            <a:rPr lang="en-US" dirty="0"/>
            <a:t> </a:t>
          </a:r>
          <a:r>
            <a:rPr lang="en-US" dirty="0" err="1"/>
            <a:t>podataka</a:t>
          </a:r>
          <a:endParaRPr lang="en-US" dirty="0"/>
        </a:p>
      </dgm:t>
    </dgm:pt>
    <dgm:pt modelId="{2ECEB68C-52DA-4BB5-94CA-AE5D85C7D6EE}" type="parTrans" cxnId="{9DFEF16E-4925-40DF-8ED2-918ACDA2EABD}">
      <dgm:prSet/>
      <dgm:spPr/>
      <dgm:t>
        <a:bodyPr/>
        <a:lstStyle/>
        <a:p>
          <a:endParaRPr lang="en-US"/>
        </a:p>
      </dgm:t>
    </dgm:pt>
    <dgm:pt modelId="{357C7A78-BC13-4CC8-9624-B62F063A9764}" type="sibTrans" cxnId="{9DFEF16E-4925-40DF-8ED2-918ACDA2EABD}">
      <dgm:prSet/>
      <dgm:spPr/>
      <dgm:t>
        <a:bodyPr/>
        <a:lstStyle/>
        <a:p>
          <a:endParaRPr lang="en-US"/>
        </a:p>
      </dgm:t>
    </dgm:pt>
    <dgm:pt modelId="{740CC0C1-2B68-4C4D-A9E7-1BE579FF07A8}" type="pres">
      <dgm:prSet presAssocID="{D3C90494-38A1-4BA0-99E6-A72AF3D51C55}" presName="Name0" presStyleCnt="0">
        <dgm:presLayoutVars>
          <dgm:dir/>
          <dgm:animLvl val="lvl"/>
          <dgm:resizeHandles val="exact"/>
        </dgm:presLayoutVars>
      </dgm:prSet>
      <dgm:spPr/>
    </dgm:pt>
    <dgm:pt modelId="{41744C31-3511-7649-9C47-946EEEDB4E4C}" type="pres">
      <dgm:prSet presAssocID="{A36C3D3C-4D79-49F6-94D7-7DB61A73FD0D}" presName="composite" presStyleCnt="0"/>
      <dgm:spPr/>
    </dgm:pt>
    <dgm:pt modelId="{CBB27D96-81BE-D645-8DF4-5D5FB2798514}" type="pres">
      <dgm:prSet presAssocID="{A36C3D3C-4D79-49F6-94D7-7DB61A73FD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75289A2-2D47-BA48-9205-7C6AE2230064}" type="pres">
      <dgm:prSet presAssocID="{A36C3D3C-4D79-49F6-94D7-7DB61A73FD0D}" presName="desTx" presStyleLbl="alignAccFollowNode1" presStyleIdx="0" presStyleCnt="2">
        <dgm:presLayoutVars>
          <dgm:bulletEnabled val="1"/>
        </dgm:presLayoutVars>
      </dgm:prSet>
      <dgm:spPr/>
    </dgm:pt>
    <dgm:pt modelId="{72824CF7-C81E-9A4B-89BE-060B9E92D252}" type="pres">
      <dgm:prSet presAssocID="{6EB93697-2A9A-4A1F-B31C-42C2A28C00D5}" presName="space" presStyleCnt="0"/>
      <dgm:spPr/>
    </dgm:pt>
    <dgm:pt modelId="{A55E0857-1C7A-FC4C-8623-09DE42A86850}" type="pres">
      <dgm:prSet presAssocID="{49BB01FB-72FD-4FED-A5B2-1E367EF4D614}" presName="composite" presStyleCnt="0"/>
      <dgm:spPr/>
    </dgm:pt>
    <dgm:pt modelId="{B2822AF4-C07A-424D-A398-B81AC04CD13D}" type="pres">
      <dgm:prSet presAssocID="{49BB01FB-72FD-4FED-A5B2-1E367EF4D61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C503BA6-68AC-8C4A-B575-67EE7B24B6EC}" type="pres">
      <dgm:prSet presAssocID="{49BB01FB-72FD-4FED-A5B2-1E367EF4D61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D38672F-8837-B94C-B6C1-131A347AECE1}" type="presOf" srcId="{C29FEB7A-E08D-4628-A075-506238F40721}" destId="{B75289A2-2D47-BA48-9205-7C6AE2230064}" srcOrd="0" destOrd="0" presId="urn:microsoft.com/office/officeart/2005/8/layout/hList1"/>
    <dgm:cxn modelId="{4EB29A30-8C92-4D27-A0C7-45A09D1EA01D}" srcId="{A36C3D3C-4D79-49F6-94D7-7DB61A73FD0D}" destId="{E651611E-9EDD-486C-AF86-641CA1BA28F6}" srcOrd="1" destOrd="0" parTransId="{BFE846AF-A257-4C1B-ABD3-FA3E6C27F4F7}" sibTransId="{5B59DCCF-721D-4147-A9D8-4C7ABCAB7BC8}"/>
    <dgm:cxn modelId="{69510D41-2427-344A-BA95-49A6C3A56637}" type="presOf" srcId="{D3C90494-38A1-4BA0-99E6-A72AF3D51C55}" destId="{740CC0C1-2B68-4C4D-A9E7-1BE579FF07A8}" srcOrd="0" destOrd="0" presId="urn:microsoft.com/office/officeart/2005/8/layout/hList1"/>
    <dgm:cxn modelId="{DD46CE42-D67B-FD43-B432-1EB666EC45BC}" type="presOf" srcId="{E651611E-9EDD-486C-AF86-641CA1BA28F6}" destId="{B75289A2-2D47-BA48-9205-7C6AE2230064}" srcOrd="0" destOrd="1" presId="urn:microsoft.com/office/officeart/2005/8/layout/hList1"/>
    <dgm:cxn modelId="{19C24160-E6D0-744E-85D0-612A34B0EA1E}" type="presOf" srcId="{B9838E53-C163-4CA1-A30A-C4C204D70657}" destId="{5C503BA6-68AC-8C4A-B575-67EE7B24B6EC}" srcOrd="0" destOrd="0" presId="urn:microsoft.com/office/officeart/2005/8/layout/hList1"/>
    <dgm:cxn modelId="{9DFEF16E-4925-40DF-8ED2-918ACDA2EABD}" srcId="{49BB01FB-72FD-4FED-A5B2-1E367EF4D614}" destId="{729215BE-F59E-453F-B2B9-90731A0C2057}" srcOrd="1" destOrd="0" parTransId="{2ECEB68C-52DA-4BB5-94CA-AE5D85C7D6EE}" sibTransId="{357C7A78-BC13-4CC8-9624-B62F063A9764}"/>
    <dgm:cxn modelId="{44BFEC77-47D7-5948-B2B6-AFC61F9BFE2D}" type="presOf" srcId="{49BB01FB-72FD-4FED-A5B2-1E367EF4D614}" destId="{B2822AF4-C07A-424D-A398-B81AC04CD13D}" srcOrd="0" destOrd="0" presId="urn:microsoft.com/office/officeart/2005/8/layout/hList1"/>
    <dgm:cxn modelId="{E2A5DF8A-5DEA-4B34-AF99-D90E0F9132AC}" srcId="{A36C3D3C-4D79-49F6-94D7-7DB61A73FD0D}" destId="{0434CC21-CCCB-4AA7-8B5E-8CC9DD1DEB32}" srcOrd="2" destOrd="0" parTransId="{4DCDBFE5-1624-4B9D-BB9C-8A9B6CFC9411}" sibTransId="{C36A8C0D-BD45-4E16-9A84-861B4BAB6838}"/>
    <dgm:cxn modelId="{53B85C8B-559D-44AC-A6A8-9E05F67B75EF}" srcId="{D3C90494-38A1-4BA0-99E6-A72AF3D51C55}" destId="{49BB01FB-72FD-4FED-A5B2-1E367EF4D614}" srcOrd="1" destOrd="0" parTransId="{2C8C7571-2AD1-4A0F-80C5-3448E9F3C316}" sibTransId="{18711426-4113-4226-87A2-60D9B9E04CCD}"/>
    <dgm:cxn modelId="{7761938C-E15F-2E4E-8585-DE291960B499}" type="presOf" srcId="{0434CC21-CCCB-4AA7-8B5E-8CC9DD1DEB32}" destId="{B75289A2-2D47-BA48-9205-7C6AE2230064}" srcOrd="0" destOrd="2" presId="urn:microsoft.com/office/officeart/2005/8/layout/hList1"/>
    <dgm:cxn modelId="{9DEA6195-0D17-6E4D-8C39-B2E9A4183976}" type="presOf" srcId="{729215BE-F59E-453F-B2B9-90731A0C2057}" destId="{5C503BA6-68AC-8C4A-B575-67EE7B24B6EC}" srcOrd="0" destOrd="1" presId="urn:microsoft.com/office/officeart/2005/8/layout/hList1"/>
    <dgm:cxn modelId="{F0547AAD-7232-4181-A7A0-DF20AC2516DF}" srcId="{D3C90494-38A1-4BA0-99E6-A72AF3D51C55}" destId="{A36C3D3C-4D79-49F6-94D7-7DB61A73FD0D}" srcOrd="0" destOrd="0" parTransId="{0A784FC8-610F-4B49-A17F-6FE568E77975}" sibTransId="{6EB93697-2A9A-4A1F-B31C-42C2A28C00D5}"/>
    <dgm:cxn modelId="{9B8AE0D2-07E1-3B40-967C-0C2ABDB28B40}" type="presOf" srcId="{A36C3D3C-4D79-49F6-94D7-7DB61A73FD0D}" destId="{CBB27D96-81BE-D645-8DF4-5D5FB2798514}" srcOrd="0" destOrd="0" presId="urn:microsoft.com/office/officeart/2005/8/layout/hList1"/>
    <dgm:cxn modelId="{B22619E4-04B2-42C9-AA6D-7EDF365A44EF}" srcId="{49BB01FB-72FD-4FED-A5B2-1E367EF4D614}" destId="{B9838E53-C163-4CA1-A30A-C4C204D70657}" srcOrd="0" destOrd="0" parTransId="{1D1E8A60-E077-49F8-B2B5-E8387BE3EA60}" sibTransId="{36D93128-1E02-4696-9933-80127FB91785}"/>
    <dgm:cxn modelId="{573A4DFC-D4A7-47E0-9656-ACC242CFCB0C}" srcId="{A36C3D3C-4D79-49F6-94D7-7DB61A73FD0D}" destId="{C29FEB7A-E08D-4628-A075-506238F40721}" srcOrd="0" destOrd="0" parTransId="{1AD30EA2-7E5F-479E-9A9B-CDB89E7A0024}" sibTransId="{A2401281-2386-40C5-AFAA-2188A89CF59E}"/>
    <dgm:cxn modelId="{D81C67C3-9793-A64A-863D-3D1BF6CEF3BC}" type="presParOf" srcId="{740CC0C1-2B68-4C4D-A9E7-1BE579FF07A8}" destId="{41744C31-3511-7649-9C47-946EEEDB4E4C}" srcOrd="0" destOrd="0" presId="urn:microsoft.com/office/officeart/2005/8/layout/hList1"/>
    <dgm:cxn modelId="{83A962F4-EFE8-9D4F-A4EA-CC74EC24E08D}" type="presParOf" srcId="{41744C31-3511-7649-9C47-946EEEDB4E4C}" destId="{CBB27D96-81BE-D645-8DF4-5D5FB2798514}" srcOrd="0" destOrd="0" presId="urn:microsoft.com/office/officeart/2005/8/layout/hList1"/>
    <dgm:cxn modelId="{D506B776-7A7E-914A-8FB2-1C588526A7A6}" type="presParOf" srcId="{41744C31-3511-7649-9C47-946EEEDB4E4C}" destId="{B75289A2-2D47-BA48-9205-7C6AE2230064}" srcOrd="1" destOrd="0" presId="urn:microsoft.com/office/officeart/2005/8/layout/hList1"/>
    <dgm:cxn modelId="{BB4F4D37-363F-6E48-BA18-CC751BFA3313}" type="presParOf" srcId="{740CC0C1-2B68-4C4D-A9E7-1BE579FF07A8}" destId="{72824CF7-C81E-9A4B-89BE-060B9E92D252}" srcOrd="1" destOrd="0" presId="urn:microsoft.com/office/officeart/2005/8/layout/hList1"/>
    <dgm:cxn modelId="{9AB2D490-2FCF-1146-A097-8C6215354D74}" type="presParOf" srcId="{740CC0C1-2B68-4C4D-A9E7-1BE579FF07A8}" destId="{A55E0857-1C7A-FC4C-8623-09DE42A86850}" srcOrd="2" destOrd="0" presId="urn:microsoft.com/office/officeart/2005/8/layout/hList1"/>
    <dgm:cxn modelId="{3BC494A8-2FFE-A147-B212-7ABD44553EBB}" type="presParOf" srcId="{A55E0857-1C7A-FC4C-8623-09DE42A86850}" destId="{B2822AF4-C07A-424D-A398-B81AC04CD13D}" srcOrd="0" destOrd="0" presId="urn:microsoft.com/office/officeart/2005/8/layout/hList1"/>
    <dgm:cxn modelId="{3B5DBA6B-EE9B-3042-A4B9-CFB0C2328DA3}" type="presParOf" srcId="{A55E0857-1C7A-FC4C-8623-09DE42A86850}" destId="{5C503BA6-68AC-8C4A-B575-67EE7B24B6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7D96-81BE-D645-8DF4-5D5FB2798514}">
      <dsp:nvSpPr>
        <dsp:cNvPr id="0" name=""/>
        <dsp:cNvSpPr/>
      </dsp:nvSpPr>
      <dsp:spPr>
        <a:xfrm>
          <a:off x="54" y="11632"/>
          <a:ext cx="5168226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Prednosti</a:t>
          </a:r>
        </a:p>
      </dsp:txBody>
      <dsp:txXfrm>
        <a:off x="54" y="11632"/>
        <a:ext cx="5168226" cy="864000"/>
      </dsp:txXfrm>
    </dsp:sp>
    <dsp:sp modelId="{B75289A2-2D47-BA48-9205-7C6AE2230064}">
      <dsp:nvSpPr>
        <dsp:cNvPr id="0" name=""/>
        <dsp:cNvSpPr/>
      </dsp:nvSpPr>
      <dsp:spPr>
        <a:xfrm>
          <a:off x="54" y="875632"/>
          <a:ext cx="5168226" cy="3046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Čuvanje istorije stanja aplikacije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Različite projekcije podataka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Axon Server - out of the box</a:t>
          </a:r>
        </a:p>
      </dsp:txBody>
      <dsp:txXfrm>
        <a:off x="54" y="875632"/>
        <a:ext cx="5168226" cy="3046950"/>
      </dsp:txXfrm>
    </dsp:sp>
    <dsp:sp modelId="{B2822AF4-C07A-424D-A398-B81AC04CD13D}">
      <dsp:nvSpPr>
        <dsp:cNvPr id="0" name=""/>
        <dsp:cNvSpPr/>
      </dsp:nvSpPr>
      <dsp:spPr>
        <a:xfrm>
          <a:off x="5891832" y="11632"/>
          <a:ext cx="5168226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Izazovi</a:t>
          </a:r>
        </a:p>
      </dsp:txBody>
      <dsp:txXfrm>
        <a:off x="5891832" y="11632"/>
        <a:ext cx="5168226" cy="864000"/>
      </dsp:txXfrm>
    </dsp:sp>
    <dsp:sp modelId="{5C503BA6-68AC-8C4A-B575-67EE7B24B6EC}">
      <dsp:nvSpPr>
        <dsp:cNvPr id="0" name=""/>
        <dsp:cNvSpPr/>
      </dsp:nvSpPr>
      <dsp:spPr>
        <a:xfrm>
          <a:off x="5891832" y="875632"/>
          <a:ext cx="5168226" cy="3046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Race condition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/>
            <a:t>Konzistentnost</a:t>
          </a:r>
          <a:r>
            <a:rPr lang="en-US" sz="3000" kern="1200" dirty="0"/>
            <a:t> </a:t>
          </a:r>
          <a:r>
            <a:rPr lang="en-US" sz="3000" kern="1200" dirty="0" err="1"/>
            <a:t>podataka</a:t>
          </a:r>
          <a:endParaRPr lang="en-US" sz="3000" kern="1200" dirty="0"/>
        </a:p>
      </dsp:txBody>
      <dsp:txXfrm>
        <a:off x="5891832" y="875632"/>
        <a:ext cx="5168226" cy="3046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0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1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3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5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4629F-85AD-E4E2-B701-47DD445B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01" y="4840264"/>
            <a:ext cx="8044280" cy="1215547"/>
          </a:xfrm>
        </p:spPr>
        <p:txBody>
          <a:bodyPr anchor="ctr">
            <a:normAutofit fontScale="90000"/>
          </a:bodyPr>
          <a:lstStyle/>
          <a:p>
            <a:r>
              <a:rPr lang="en-RS" dirty="0"/>
              <a:t>Event Sourcing i CQRS uz pomoć Axon Framework-a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5F962-8967-CF4F-3F05-08A59CEBC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9720" y="4753342"/>
            <a:ext cx="2519973" cy="1389390"/>
          </a:xfrm>
        </p:spPr>
        <p:txBody>
          <a:bodyPr anchor="ctr">
            <a:normAutofit/>
          </a:bodyPr>
          <a:lstStyle/>
          <a:p>
            <a:r>
              <a:rPr lang="en-GB" dirty="0" err="1"/>
              <a:t>Softverski</a:t>
            </a:r>
            <a:r>
              <a:rPr lang="en-GB" dirty="0"/>
              <a:t> </a:t>
            </a:r>
            <a:r>
              <a:rPr lang="en-GB" dirty="0" err="1"/>
              <a:t>obrasci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razvojni</a:t>
            </a:r>
            <a:r>
              <a:rPr lang="en-GB" dirty="0"/>
              <a:t> </a:t>
            </a:r>
            <a:r>
              <a:rPr lang="en-GB" dirty="0" err="1"/>
              <a:t>okviri</a:t>
            </a:r>
            <a:endParaRPr lang="en-RS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C47F639-D3CF-F747-2EA5-27D931EC5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1" b="20077"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3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CBFFF17C-4CB5-6478-32A5-F8E93B1D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8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B7F8A-FC61-2CC4-B91F-7BBEB09C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7213092" cy="4475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PITANJA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238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561C-F53A-35D9-8835-CFAD3F2F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5"/>
            <a:ext cx="5567266" cy="837144"/>
          </a:xfrm>
        </p:spPr>
        <p:txBody>
          <a:bodyPr anchor="t">
            <a:normAutofit/>
          </a:bodyPr>
          <a:lstStyle/>
          <a:p>
            <a:r>
              <a:rPr lang="en-GB" dirty="0"/>
              <a:t>CQRS</a:t>
            </a:r>
            <a:endParaRPr lang="en-RS" dirty="0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4BC3-EE66-BCF7-EE6E-29368A34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623528"/>
            <a:ext cx="5467441" cy="424319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 err="1"/>
              <a:t>Izbegavanje</a:t>
            </a:r>
            <a:r>
              <a:rPr lang="en-GB" sz="1800" dirty="0"/>
              <a:t> </a:t>
            </a:r>
            <a:r>
              <a:rPr lang="en-GB" sz="1800" dirty="0" err="1"/>
              <a:t>klasičnog</a:t>
            </a:r>
            <a:r>
              <a:rPr lang="en-GB" sz="1800" dirty="0"/>
              <a:t> CRUD </a:t>
            </a:r>
            <a:r>
              <a:rPr lang="en-GB" sz="1800" dirty="0" err="1"/>
              <a:t>pristupa</a:t>
            </a:r>
            <a:endParaRPr lang="en-GB" sz="1800" dirty="0"/>
          </a:p>
          <a:p>
            <a:pPr>
              <a:lnSpc>
                <a:spcPct val="110000"/>
              </a:lnSpc>
            </a:pPr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oblici</a:t>
            </a:r>
            <a:r>
              <a:rPr lang="en-GB" sz="1800" dirty="0"/>
              <a:t> </a:t>
            </a:r>
            <a:r>
              <a:rPr lang="en-GB" sz="1800" dirty="0" err="1"/>
              <a:t>reprezentovanja</a:t>
            </a:r>
            <a:r>
              <a:rPr lang="en-GB" sz="1800" dirty="0"/>
              <a:t> </a:t>
            </a:r>
            <a:r>
              <a:rPr lang="en-GB" sz="1800" dirty="0" err="1"/>
              <a:t>istih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endParaRPr lang="en-GB" sz="1800" dirty="0"/>
          </a:p>
          <a:p>
            <a:pPr lvl="1">
              <a:lnSpc>
                <a:spcPct val="110000"/>
              </a:lnSpc>
            </a:pPr>
            <a:r>
              <a:rPr lang="en-GB" dirty="0" err="1"/>
              <a:t>Kombinovanje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“</a:t>
            </a:r>
            <a:r>
              <a:rPr lang="en-GB" dirty="0" err="1"/>
              <a:t>podataka</a:t>
            </a:r>
            <a:r>
              <a:rPr lang="en-GB" dirty="0"/>
              <a:t>” u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kolekciju</a:t>
            </a:r>
            <a:r>
              <a:rPr lang="en-GB" dirty="0"/>
              <a:t> (</a:t>
            </a:r>
            <a:r>
              <a:rPr lang="en-GB" dirty="0" err="1"/>
              <a:t>tabelu</a:t>
            </a:r>
            <a:r>
              <a:rPr lang="en-GB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GB" dirty="0" err="1"/>
              <a:t>Razdvajanje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“</a:t>
            </a:r>
            <a:r>
              <a:rPr lang="en-GB" dirty="0" err="1"/>
              <a:t>podatka</a:t>
            </a:r>
            <a:r>
              <a:rPr lang="en-GB" dirty="0"/>
              <a:t>” u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kolekcija</a:t>
            </a:r>
            <a:r>
              <a:rPr lang="en-GB" dirty="0"/>
              <a:t> (</a:t>
            </a:r>
            <a:r>
              <a:rPr lang="en-GB" dirty="0" err="1"/>
              <a:t>tabelu</a:t>
            </a:r>
            <a:r>
              <a:rPr lang="en-GB" dirty="0"/>
              <a:t>)</a:t>
            </a:r>
          </a:p>
          <a:p>
            <a:pPr>
              <a:lnSpc>
                <a:spcPct val="110000"/>
              </a:lnSpc>
            </a:pPr>
            <a:r>
              <a:rPr lang="en-GB" sz="1800" dirty="0" err="1"/>
              <a:t>Primena</a:t>
            </a:r>
            <a:r>
              <a:rPr lang="en-GB" sz="1800" dirty="0"/>
              <a:t> </a:t>
            </a:r>
            <a:r>
              <a:rPr lang="en-GB" sz="1800" dirty="0" err="1"/>
              <a:t>kod</a:t>
            </a:r>
            <a:r>
              <a:rPr lang="en-GB" sz="1800" dirty="0"/>
              <a:t> </a:t>
            </a:r>
            <a:r>
              <a:rPr lang="en-GB" sz="1800" dirty="0" err="1"/>
              <a:t>kompleksnih</a:t>
            </a:r>
            <a:r>
              <a:rPr lang="en-GB" sz="1800" dirty="0"/>
              <a:t> </a:t>
            </a:r>
            <a:r>
              <a:rPr lang="en-GB" sz="1800" dirty="0" err="1"/>
              <a:t>domena</a:t>
            </a:r>
            <a:r>
              <a:rPr lang="en-GB" sz="1800" dirty="0"/>
              <a:t> (DDD)</a:t>
            </a:r>
          </a:p>
          <a:p>
            <a:pPr>
              <a:lnSpc>
                <a:spcPct val="110000"/>
              </a:lnSpc>
            </a:pPr>
            <a:r>
              <a:rPr lang="en-GB" sz="1800" dirty="0" err="1"/>
              <a:t>Ubrazanje</a:t>
            </a:r>
            <a:r>
              <a:rPr lang="en-GB" sz="1800" dirty="0"/>
              <a:t> </a:t>
            </a:r>
            <a:r>
              <a:rPr lang="en-GB" sz="1800" dirty="0" err="1"/>
              <a:t>čitanja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endParaRPr lang="en-GB" sz="1800" dirty="0"/>
          </a:p>
          <a:p>
            <a:pPr>
              <a:lnSpc>
                <a:spcPct val="110000"/>
              </a:lnSpc>
            </a:pPr>
            <a:r>
              <a:rPr lang="en-GB" sz="1800" dirty="0" err="1"/>
              <a:t>Izbegavanje</a:t>
            </a:r>
            <a:r>
              <a:rPr lang="en-GB" sz="1800" dirty="0"/>
              <a:t> </a:t>
            </a:r>
            <a:r>
              <a:rPr lang="en-GB" sz="1800" dirty="0" err="1"/>
              <a:t>kompleksnih</a:t>
            </a:r>
            <a:r>
              <a:rPr lang="en-GB" sz="1800" dirty="0"/>
              <a:t> </a:t>
            </a:r>
            <a:r>
              <a:rPr lang="en-GB" sz="1800" dirty="0" err="1"/>
              <a:t>komandi</a:t>
            </a:r>
            <a:r>
              <a:rPr lang="en-GB" sz="1800" dirty="0"/>
              <a:t> </a:t>
            </a:r>
            <a:r>
              <a:rPr lang="en-GB" sz="1800" dirty="0" err="1"/>
              <a:t>kombinovanja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</a:t>
            </a:r>
            <a:r>
              <a:rPr lang="en-GB" sz="1800" dirty="0" err="1"/>
              <a:t>preskupi</a:t>
            </a:r>
            <a:r>
              <a:rPr lang="en-GB" sz="1800" dirty="0"/>
              <a:t> JOIN-</a:t>
            </a:r>
            <a:r>
              <a:rPr lang="en-GB" sz="1800" dirty="0" err="1"/>
              <a:t>ovi</a:t>
            </a:r>
            <a:r>
              <a:rPr lang="en-GB" sz="1800" dirty="0"/>
              <a:t>)</a:t>
            </a:r>
          </a:p>
          <a:p>
            <a:pPr>
              <a:lnSpc>
                <a:spcPct val="110000"/>
              </a:lnSpc>
            </a:pPr>
            <a:r>
              <a:rPr lang="en-GB" sz="1800" dirty="0" err="1"/>
              <a:t>Obrazac</a:t>
            </a:r>
            <a:r>
              <a:rPr lang="en-GB" sz="1800" dirty="0"/>
              <a:t> </a:t>
            </a:r>
            <a:r>
              <a:rPr lang="en-GB" sz="1800" dirty="0" err="1"/>
              <a:t>kompatibilan</a:t>
            </a:r>
            <a:r>
              <a:rPr lang="en-GB" sz="1800" dirty="0"/>
              <a:t> event-driven </a:t>
            </a:r>
            <a:r>
              <a:rPr lang="en-GB" sz="1800" dirty="0" err="1"/>
              <a:t>pristupu</a:t>
            </a:r>
            <a:endParaRPr lang="en-GB" sz="1800" dirty="0"/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466FF43-DB1D-933D-BADF-1CD416EF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34" y="1615736"/>
            <a:ext cx="4705764" cy="3623438"/>
          </a:xfrm>
          <a:prstGeom prst="rect">
            <a:avLst/>
          </a:pr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2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061E2-CC25-01F2-D62C-CC1D5A14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en-RS" dirty="0"/>
              <a:t>Event sourcing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7FF2-C429-A3ED-1F30-D18CB0E4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122720"/>
            <a:ext cx="5771725" cy="37440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 dirty="0" err="1"/>
              <a:t>Svaka</a:t>
            </a:r>
            <a:r>
              <a:rPr lang="en-GB" sz="1500" dirty="0"/>
              <a:t> </a:t>
            </a:r>
            <a:r>
              <a:rPr lang="en-GB" sz="1500" dirty="0" err="1"/>
              <a:t>promena</a:t>
            </a:r>
            <a:r>
              <a:rPr lang="en-GB" sz="1500" dirty="0"/>
              <a:t> </a:t>
            </a:r>
            <a:r>
              <a:rPr lang="en-GB" sz="1500" dirty="0" err="1"/>
              <a:t>stanja</a:t>
            </a:r>
            <a:r>
              <a:rPr lang="en-GB" sz="1500" dirty="0"/>
              <a:t> u </a:t>
            </a:r>
            <a:r>
              <a:rPr lang="en-GB" sz="1500" dirty="0" err="1"/>
              <a:t>aplikaciji</a:t>
            </a:r>
            <a:r>
              <a:rPr lang="en-GB" sz="1500" dirty="0"/>
              <a:t> mora </a:t>
            </a:r>
            <a:r>
              <a:rPr lang="en-GB" sz="1500" dirty="0" err="1"/>
              <a:t>rezultirati</a:t>
            </a:r>
            <a:r>
              <a:rPr lang="en-GB" sz="1500" dirty="0"/>
              <a:t> ”event"-om”</a:t>
            </a:r>
          </a:p>
          <a:p>
            <a:pPr>
              <a:lnSpc>
                <a:spcPct val="110000"/>
              </a:lnSpc>
            </a:pPr>
            <a:r>
              <a:rPr lang="en-GB" sz="1500" dirty="0"/>
              <a:t>“Event”-</a:t>
            </a:r>
            <a:r>
              <a:rPr lang="en-GB" sz="1500" dirty="0" err="1"/>
              <a:t>ovi</a:t>
            </a:r>
            <a:r>
              <a:rPr lang="en-GB" sz="1500" dirty="0"/>
              <a:t> </a:t>
            </a:r>
            <a:r>
              <a:rPr lang="en-GB" sz="1500" dirty="0" err="1"/>
              <a:t>obaveštavaju</a:t>
            </a:r>
            <a:r>
              <a:rPr lang="en-GB" sz="1500" dirty="0"/>
              <a:t> </a:t>
            </a:r>
            <a:r>
              <a:rPr lang="en-GB" sz="1500" dirty="0" err="1"/>
              <a:t>celu</a:t>
            </a:r>
            <a:r>
              <a:rPr lang="en-GB" sz="1500" dirty="0"/>
              <a:t> </a:t>
            </a:r>
            <a:r>
              <a:rPr lang="en-GB" sz="1500" dirty="0" err="1"/>
              <a:t>aplikaciju</a:t>
            </a:r>
            <a:r>
              <a:rPr lang="en-GB" sz="1500" dirty="0"/>
              <a:t> o </a:t>
            </a:r>
            <a:r>
              <a:rPr lang="en-GB" sz="1500" dirty="0" err="1"/>
              <a:t>promeni</a:t>
            </a:r>
            <a:r>
              <a:rPr lang="en-GB" sz="1500" dirty="0"/>
              <a:t> </a:t>
            </a:r>
            <a:r>
              <a:rPr lang="en-GB" sz="1500" dirty="0" err="1"/>
              <a:t>stanja</a:t>
            </a:r>
            <a:endParaRPr lang="en-GB" sz="1500" dirty="0"/>
          </a:p>
          <a:p>
            <a:pPr>
              <a:lnSpc>
                <a:spcPct val="110000"/>
              </a:lnSpc>
            </a:pPr>
            <a:r>
              <a:rPr lang="en-GB" sz="1500" dirty="0"/>
              <a:t>“Event”-</a:t>
            </a:r>
            <a:r>
              <a:rPr lang="en-GB" sz="1500" dirty="0" err="1"/>
              <a:t>ovi</a:t>
            </a:r>
            <a:r>
              <a:rPr lang="en-GB" sz="1500" dirty="0"/>
              <a:t> se </a:t>
            </a:r>
            <a:r>
              <a:rPr lang="en-GB" sz="1500" dirty="0" err="1"/>
              <a:t>smeštaju</a:t>
            </a:r>
            <a:r>
              <a:rPr lang="en-GB" sz="1500" dirty="0"/>
              <a:t> u ”event store”</a:t>
            </a:r>
          </a:p>
          <a:p>
            <a:pPr>
              <a:lnSpc>
                <a:spcPct val="110000"/>
              </a:lnSpc>
            </a:pPr>
            <a:r>
              <a:rPr lang="en-GB" sz="1500" dirty="0"/>
              <a:t>“Event”-</a:t>
            </a:r>
            <a:r>
              <a:rPr lang="en-GB" sz="1500" dirty="0" err="1"/>
              <a:t>ovi</a:t>
            </a:r>
            <a:r>
              <a:rPr lang="en-GB" sz="1500" dirty="0"/>
              <a:t> se </a:t>
            </a:r>
            <a:r>
              <a:rPr lang="en-GB" sz="1500" dirty="0" err="1"/>
              <a:t>nikada</a:t>
            </a:r>
            <a:r>
              <a:rPr lang="en-GB" sz="1500" dirty="0"/>
              <a:t> ne </a:t>
            </a:r>
            <a:r>
              <a:rPr lang="en-GB" sz="1500" dirty="0" err="1"/>
              <a:t>menjaju</a:t>
            </a:r>
            <a:r>
              <a:rPr lang="en-GB" sz="1500" dirty="0"/>
              <a:t> (append only </a:t>
            </a:r>
            <a:r>
              <a:rPr lang="en-GB" sz="1500" dirty="0" err="1"/>
              <a:t>pristup</a:t>
            </a:r>
            <a:r>
              <a:rPr lang="en-GB" sz="1500" dirty="0"/>
              <a:t>)</a:t>
            </a:r>
          </a:p>
          <a:p>
            <a:pPr>
              <a:lnSpc>
                <a:spcPct val="110000"/>
              </a:lnSpc>
            </a:pPr>
            <a:r>
              <a:rPr lang="en-GB" sz="1500" dirty="0"/>
              <a:t>“Event store” je “Single Source Of Truth”</a:t>
            </a:r>
          </a:p>
          <a:p>
            <a:pPr>
              <a:lnSpc>
                <a:spcPct val="110000"/>
              </a:lnSpc>
            </a:pPr>
            <a:r>
              <a:rPr lang="en-GB" sz="1500" dirty="0" err="1"/>
              <a:t>Trenutno</a:t>
            </a:r>
            <a:r>
              <a:rPr lang="en-GB" sz="1500" dirty="0"/>
              <a:t> </a:t>
            </a:r>
            <a:r>
              <a:rPr lang="en-GB" sz="1500" dirty="0" err="1"/>
              <a:t>stanje</a:t>
            </a:r>
            <a:r>
              <a:rPr lang="en-GB" sz="1500" dirty="0"/>
              <a:t> </a:t>
            </a:r>
            <a:r>
              <a:rPr lang="en-GB" sz="1500" dirty="0" err="1"/>
              <a:t>aplikacije</a:t>
            </a:r>
            <a:r>
              <a:rPr lang="en-GB" sz="1500" dirty="0"/>
              <a:t> je </a:t>
            </a:r>
            <a:r>
              <a:rPr lang="en-GB" sz="1500" dirty="0" err="1"/>
              <a:t>reprezentovano</a:t>
            </a:r>
            <a:r>
              <a:rPr lang="en-GB" sz="1500" dirty="0"/>
              <a:t> </a:t>
            </a:r>
            <a:r>
              <a:rPr lang="en-GB" sz="1500" dirty="0" err="1"/>
              <a:t>sekvencom</a:t>
            </a:r>
            <a:r>
              <a:rPr lang="en-GB" sz="1500" dirty="0"/>
              <a:t> “event”-ova koji </a:t>
            </a:r>
            <a:r>
              <a:rPr lang="en-GB" sz="1500" dirty="0" err="1"/>
              <a:t>su</a:t>
            </a:r>
            <a:r>
              <a:rPr lang="en-GB" sz="1500" dirty="0"/>
              <a:t> se </a:t>
            </a:r>
            <a:r>
              <a:rPr lang="en-GB" sz="1500" dirty="0" err="1"/>
              <a:t>već</a:t>
            </a:r>
            <a:r>
              <a:rPr lang="en-GB" sz="1500" dirty="0"/>
              <a:t> </a:t>
            </a:r>
            <a:r>
              <a:rPr lang="en-GB" sz="1500" dirty="0" err="1"/>
              <a:t>desili</a:t>
            </a:r>
            <a:endParaRPr lang="en-RS" sz="1500" dirty="0"/>
          </a:p>
          <a:p>
            <a:pPr>
              <a:lnSpc>
                <a:spcPct val="110000"/>
              </a:lnSpc>
            </a:pPr>
            <a:endParaRPr lang="en-GB" sz="1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1979B5-7557-DF0A-BE64-3A99B889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90785" y="2519122"/>
            <a:ext cx="5153662" cy="18166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1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061E2-CC25-01F2-D62C-CC1D5A14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Event sourcing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6A54EA-7052-6EE8-F296-700EB518C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52" y="1418736"/>
            <a:ext cx="6923447" cy="401559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3CBC4-4869-47A2-86DF-6580ECD5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49214"/>
            <a:ext cx="7459127" cy="131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Axon Framework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83810" y="571500"/>
            <a:ext cx="0" cy="1669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4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933F62-7D83-4660-BEBE-A3673C55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0732" y="2241091"/>
            <a:ext cx="110476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998D78-A865-A1BE-BB11-E3DF0A644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974"/>
          <a:stretch/>
        </p:blipFill>
        <p:spPr>
          <a:xfrm>
            <a:off x="3798960" y="2671354"/>
            <a:ext cx="4607668" cy="36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703F-771F-650C-5131-6BA42ECB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5491"/>
            <a:ext cx="11110427" cy="847984"/>
          </a:xfrm>
        </p:spPr>
        <p:txBody>
          <a:bodyPr anchor="ctr">
            <a:normAutofit/>
          </a:bodyPr>
          <a:lstStyle/>
          <a:p>
            <a:r>
              <a:rPr lang="en-RS" dirty="0"/>
              <a:t>Axon Framework – Tipovi poruka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1629923"/>
            <a:ext cx="0" cy="4654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B60E2184-5CB3-4E83-A25F-90871164B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162992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5FEEB-9051-3B26-351A-980AE302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75" y="1919335"/>
            <a:ext cx="6826884" cy="40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E1FB-4DE4-6F10-B05C-043FBD6C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30" y="2031167"/>
            <a:ext cx="3446679" cy="3967235"/>
          </a:xfrm>
        </p:spPr>
        <p:txBody>
          <a:bodyPr>
            <a:normAutofit/>
          </a:bodyPr>
          <a:lstStyle/>
          <a:p>
            <a:r>
              <a:rPr lang="en-GB" sz="1800"/>
              <a:t>Commands</a:t>
            </a:r>
          </a:p>
          <a:p>
            <a:r>
              <a:rPr lang="en-GB" sz="1800"/>
              <a:t>Events</a:t>
            </a:r>
          </a:p>
          <a:p>
            <a:r>
              <a:rPr lang="en-GB" sz="1800"/>
              <a:t>Queries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628781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5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F01B8-1D33-98CD-6D32-D68680A2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en-RS" dirty="0"/>
              <a:t>Axon Server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72ED-6EFF-BA4C-C0E8-38D2A5F5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02" y="2044756"/>
            <a:ext cx="5467441" cy="3018330"/>
          </a:xfrm>
        </p:spPr>
        <p:txBody>
          <a:bodyPr anchor="b">
            <a:normAutofit/>
          </a:bodyPr>
          <a:lstStyle/>
          <a:p>
            <a:r>
              <a:rPr lang="en-RS" sz="1800" dirty="0"/>
              <a:t>Ruter poruka bez ikakve dodatne konfiguracije</a:t>
            </a:r>
          </a:p>
          <a:p>
            <a:r>
              <a:rPr lang="en-RS" sz="1800" dirty="0"/>
              <a:t>”Snapshot”-ovi stanja agregata</a:t>
            </a:r>
          </a:p>
          <a:p>
            <a:r>
              <a:rPr lang="en-RS" sz="1800" dirty="0"/>
              <a:t>Korišćenje i na “lokalu” i na produkcijskim okruženjima</a:t>
            </a:r>
          </a:p>
          <a:p>
            <a:r>
              <a:rPr lang="en-RS" sz="1800" dirty="0"/>
              <a:t>Real-time pregled (Axon Dashboard)</a:t>
            </a:r>
          </a:p>
          <a:p>
            <a:r>
              <a:rPr lang="en-RS" sz="1800" dirty="0"/>
              <a:t>Skalabilnost (load balancing)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1592F86-1DE0-0C96-3829-C7F51BB34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26"/>
          <a:stretch/>
        </p:blipFill>
        <p:spPr>
          <a:xfrm>
            <a:off x="6914735" y="1807037"/>
            <a:ext cx="4705764" cy="3809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2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puter script on a screen">
            <a:extLst>
              <a:ext uri="{FF2B5EF4-FFF2-40B4-BE49-F238E27FC236}">
                <a16:creationId xmlns:a16="http://schemas.microsoft.com/office/drawing/2014/main" id="{54B6BE79-89FC-D423-F2DD-F0AE0258F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2" b="10348"/>
          <a:stretch/>
        </p:blipFill>
        <p:spPr>
          <a:xfrm>
            <a:off x="-1" y="10"/>
            <a:ext cx="12192001" cy="685798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201E0F5-610E-4FD9-AB5E-070695DB1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90322" y="1290319"/>
            <a:ext cx="6858002" cy="427736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300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CAA0D-5EB2-4E14-BDFE-07A3F35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0937" y="446946"/>
            <a:ext cx="6858002" cy="59641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703F-771F-650C-5131-6BA42ECB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11" y="1872363"/>
            <a:ext cx="6057898" cy="4135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PRIMER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4FDB9-34ED-F2FE-6FC6-3D4C97C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RS" dirty="0"/>
              <a:t>Zaključak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119905-2359-F971-AF18-56564AB0B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59241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163763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79895"/>
      </a:accent1>
      <a:accent2>
        <a:srgbClr val="BB9B7E"/>
      </a:accent2>
      <a:accent3>
        <a:srgbClr val="A9A47F"/>
      </a:accent3>
      <a:accent4>
        <a:srgbClr val="99AA73"/>
      </a:accent4>
      <a:accent5>
        <a:srgbClr val="8DAC81"/>
      </a:accent5>
      <a:accent6>
        <a:srgbClr val="77B07F"/>
      </a:accent6>
      <a:hlink>
        <a:srgbClr val="578D90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212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Batang</vt:lpstr>
      <vt:lpstr>Arial</vt:lpstr>
      <vt:lpstr>Avenir Next LT Pro Light</vt:lpstr>
      <vt:lpstr>AlignmentVTI</vt:lpstr>
      <vt:lpstr>Event Sourcing i CQRS uz pomoć Axon Framework-a</vt:lpstr>
      <vt:lpstr>CQRS</vt:lpstr>
      <vt:lpstr>Event sourcing</vt:lpstr>
      <vt:lpstr>Event sourcing</vt:lpstr>
      <vt:lpstr>Axon Framework</vt:lpstr>
      <vt:lpstr>Axon Framework – Tipovi poruka</vt:lpstr>
      <vt:lpstr>Axon Server</vt:lpstr>
      <vt:lpstr>PRIMER</vt:lpstr>
      <vt:lpstr>Zaključak</vt:lpstr>
      <vt:lpstr>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Sourcing i CQRS uz pomoć Axon Framework-a</dc:title>
  <dc:creator>nemanja Bilinac</dc:creator>
  <cp:lastModifiedBy>nemanja Bilinac</cp:lastModifiedBy>
  <cp:revision>3</cp:revision>
  <dcterms:created xsi:type="dcterms:W3CDTF">2023-05-14T22:19:59Z</dcterms:created>
  <dcterms:modified xsi:type="dcterms:W3CDTF">2023-05-14T23:02:42Z</dcterms:modified>
</cp:coreProperties>
</file>